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Concept Pitch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2 players</a:t>
            </a:r>
          </a:p>
          <a:p>
            <a:r>
              <a:rPr lang="en-GB" dirty="0"/>
              <a:t>Physics based</a:t>
            </a:r>
          </a:p>
          <a:p>
            <a:r>
              <a:rPr lang="en-GB" dirty="0"/>
              <a:t>Adversarial</a:t>
            </a:r>
          </a:p>
          <a:p>
            <a:pPr lvl="1"/>
            <a:r>
              <a:rPr lang="en-GB" sz="2000" dirty="0"/>
              <a:t>(i.e. “...characterised by conflict or opposition” – Oxford Dictionary)</a:t>
            </a:r>
          </a:p>
          <a:p>
            <a:r>
              <a:rPr lang="en-GB" sz="2400" dirty="0"/>
              <a:t>On a single device</a:t>
            </a:r>
          </a:p>
          <a:p>
            <a:pPr lvl="1"/>
            <a:r>
              <a:rPr lang="en-GB" sz="2000" dirty="0"/>
              <a:t>(i.e. No hidden information)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Other Games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27422"/>
            <a:ext cx="3027599" cy="2113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5" y="2827423"/>
            <a:ext cx="2281787" cy="139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1" y="1461166"/>
            <a:ext cx="1872208" cy="10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61167"/>
            <a:ext cx="1706896" cy="1103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61166"/>
            <a:ext cx="1961552" cy="1103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- Targeted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Demographic: Males, 10-13 (Schell)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2747886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72" y="2276873"/>
            <a:ext cx="3118948" cy="2232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Mood Boards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62919"/>
            <a:ext cx="3250704" cy="1828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62919"/>
            <a:ext cx="3877580" cy="267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936721"/>
            <a:ext cx="3250704" cy="20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</a:t>
            </a:r>
          </a:p>
        </p:txBody>
      </p:sp>
      <p:pic>
        <p:nvPicPr>
          <p:cNvPr id="4" name="Content Placeholder 3" descr="GameMocku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17638"/>
            <a:ext cx="1536171" cy="8640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32856"/>
            <a:ext cx="6528726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</TotalTime>
  <Words>68</Words>
  <Application>Microsoft Office PowerPoint</Application>
  <PresentationFormat>On-screen Show (4:3)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Franklin Gothic Book</vt:lpstr>
      <vt:lpstr>Wingdings 2</vt:lpstr>
      <vt:lpstr>Technic</vt:lpstr>
      <vt:lpstr>Level 4/5 Group 15</vt:lpstr>
      <vt:lpstr>Brief</vt:lpstr>
      <vt:lpstr>Research – Other Games</vt:lpstr>
      <vt:lpstr>Research - Targeted</vt:lpstr>
      <vt:lpstr>Research – Mood Boards</vt:lpstr>
      <vt:lpstr>Our Game</vt:lpstr>
      <vt:lpstr>Our Game – Cont.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Administrator</cp:lastModifiedBy>
  <cp:revision>13</cp:revision>
  <dcterms:created xsi:type="dcterms:W3CDTF">2017-01-27T12:00:07Z</dcterms:created>
  <dcterms:modified xsi:type="dcterms:W3CDTF">2017-01-31T09:23:09Z</dcterms:modified>
</cp:coreProperties>
</file>